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8"/>
  </p:notesMasterIdLst>
  <p:sldIdLst>
    <p:sldId id="656" r:id="rId2"/>
    <p:sldId id="657" r:id="rId3"/>
    <p:sldId id="658" r:id="rId4"/>
    <p:sldId id="659" r:id="rId5"/>
    <p:sldId id="660" r:id="rId6"/>
    <p:sldId id="66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67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3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4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7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8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9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40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1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2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43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4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5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46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2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3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4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5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6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7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8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9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0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1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2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3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4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5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6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7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68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9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0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1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3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76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8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8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0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3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5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9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57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8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2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3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4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5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6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7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0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71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2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3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74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5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6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7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8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9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0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1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2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3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4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5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6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7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8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9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0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1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2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3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4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5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9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97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00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1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02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04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05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08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0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1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2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3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4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5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6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17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18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19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20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1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2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3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4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5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6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7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8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9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0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1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2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3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4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5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6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7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8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9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0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1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42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3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4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5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6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7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48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12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Title 104881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b="1"/>
              <a:t>कल्याणकारी</a:t>
            </a:r>
            <a:r>
              <a:rPr lang="en-US" altLang="en-US" b="1"/>
              <a:t> राज्य </a:t>
            </a:r>
            <a:r>
              <a:rPr lang="en-IN" altLang="en-US" b="1"/>
              <a:t>की</a:t>
            </a:r>
            <a:r>
              <a:rPr lang="en-US" altLang="en-US" b="1"/>
              <a:t> धारणा</a:t>
            </a:r>
            <a:br>
              <a:rPr lang="en-US" altLang="en-US" b="1"/>
            </a:br>
            <a:r>
              <a:rPr lang="en-US" altLang="en-US" b="1"/>
              <a:t>Notion of welfare State</a:t>
            </a:r>
            <a:endParaRPr lang="en-IN"/>
          </a:p>
        </p:txBody>
      </p:sp>
      <p:sp>
        <p:nvSpPr>
          <p:cNvPr id="1048813" name="Subtitle 10488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Title 10488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राज्य</a:t>
            </a:r>
            <a:r>
              <a:rPr lang="en-US" altLang="en-US" b="1"/>
              <a:t> के आवश्यक कार्य</a:t>
            </a:r>
            <a:endParaRPr lang="en-IN"/>
          </a:p>
        </p:txBody>
      </p:sp>
      <p:sp>
        <p:nvSpPr>
          <p:cNvPr id="1048815" name="Content Placeholder 10488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जीवन</a:t>
            </a:r>
            <a:r>
              <a:rPr lang="en-US" altLang="en-US" sz="3600" b="1"/>
              <a:t> </a:t>
            </a:r>
            <a:r>
              <a:rPr lang="en-IN" altLang="en-US" sz="3600" b="1"/>
              <a:t>और</a:t>
            </a:r>
            <a:r>
              <a:rPr lang="en-US" altLang="en-US" sz="3600" b="1"/>
              <a:t> सम्पत्ति की रक्षा</a:t>
            </a:r>
            <a:endParaRPr lang="en-IN"/>
          </a:p>
          <a:p>
            <a:r>
              <a:rPr lang="en-IN" altLang="en-US" sz="3600" b="1"/>
              <a:t>कानून</a:t>
            </a:r>
            <a:r>
              <a:rPr lang="en-US" altLang="en-US" sz="3600" b="1"/>
              <a:t> </a:t>
            </a:r>
            <a:r>
              <a:rPr lang="en-IN" altLang="en-US" sz="3600" b="1"/>
              <a:t>और</a:t>
            </a:r>
            <a:r>
              <a:rPr lang="en-US" altLang="en-US" sz="3600" b="1"/>
              <a:t> व्यवस्था की स्थापना</a:t>
            </a:r>
            <a:endParaRPr lang="en-IN"/>
          </a:p>
          <a:p>
            <a:r>
              <a:rPr lang="en-IN" altLang="en-US" sz="3600" b="1"/>
              <a:t>ब्राहा</a:t>
            </a:r>
            <a:r>
              <a:rPr lang="en-US" altLang="en-US" sz="3600" b="1"/>
              <a:t> </a:t>
            </a:r>
            <a:r>
              <a:rPr lang="en-IN" altLang="en-US" sz="3600" b="1"/>
              <a:t>आक्रमणों</a:t>
            </a:r>
            <a:r>
              <a:rPr lang="en-US" altLang="en-US" sz="3600" b="1"/>
              <a:t> से रक्षा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Title 10488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17" name="Content Placeholder 10488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न्यायपालिका</a:t>
            </a:r>
            <a:r>
              <a:rPr lang="en-US" altLang="en-US" sz="3600" b="1"/>
              <a:t> का </a:t>
            </a:r>
            <a:r>
              <a:rPr lang="en-IN" altLang="en-US" sz="3600" b="1"/>
              <a:t>संगठन</a:t>
            </a:r>
            <a:endParaRPr lang="en-IN"/>
          </a:p>
          <a:p>
            <a:r>
              <a:rPr lang="en-IN" altLang="en-US" sz="3600" b="1"/>
              <a:t>विदेशी</a:t>
            </a:r>
            <a:r>
              <a:rPr lang="en-US" altLang="en-US" sz="3600" b="1"/>
              <a:t> राष्ट्रों के साथ मैत्रीपूर्ण सम्बन्ध स्थापित करना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Title 10488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राज्य</a:t>
            </a:r>
            <a:r>
              <a:rPr lang="en-US" altLang="en-US" b="1"/>
              <a:t> के कल्याणकारी कार्य</a:t>
            </a:r>
            <a:endParaRPr lang="en-IN"/>
          </a:p>
        </p:txBody>
      </p:sp>
      <p:sp>
        <p:nvSpPr>
          <p:cNvPr id="1048819" name="Content Placeholder 1048818"/>
          <p:cNvSpPr>
            <a:spLocks noGrp="1"/>
          </p:cNvSpPr>
          <p:nvPr>
            <p:ph idx="1"/>
          </p:nvPr>
        </p:nvSpPr>
        <p:spPr/>
        <p:txBody>
          <a:bodyPr>
            <a:normAutofit fontScale="88333"/>
          </a:bodyPr>
          <a:lstStyle/>
          <a:p>
            <a:r>
              <a:rPr lang="en-IN" altLang="en-US" sz="3600" b="1"/>
              <a:t>शिक्षा</a:t>
            </a:r>
            <a:r>
              <a:rPr lang="en-US" altLang="en-US" sz="3600" b="1"/>
              <a:t> का प्रसार</a:t>
            </a:r>
            <a:endParaRPr lang="en-IN"/>
          </a:p>
          <a:p>
            <a:r>
              <a:rPr lang="en-IN" altLang="en-US" sz="3600" b="1"/>
              <a:t>निर्धनता</a:t>
            </a:r>
            <a:r>
              <a:rPr lang="en-US" altLang="en-US" sz="3600" b="1"/>
              <a:t> दूर करना</a:t>
            </a:r>
            <a:endParaRPr lang="en-IN"/>
          </a:p>
          <a:p>
            <a:r>
              <a:rPr lang="en-IN" altLang="en-US" sz="3600" b="1"/>
              <a:t>सार्वजनिक</a:t>
            </a:r>
            <a:r>
              <a:rPr lang="en-US" altLang="en-US" sz="3600" b="1"/>
              <a:t> </a:t>
            </a:r>
            <a:r>
              <a:rPr lang="en-IN" altLang="en-US" sz="3600" b="1"/>
              <a:t>स्वास्थ्य</a:t>
            </a:r>
            <a:r>
              <a:rPr lang="en-US" altLang="en-US" sz="3600" b="1"/>
              <a:t> और </a:t>
            </a:r>
            <a:r>
              <a:rPr lang="en-IN" altLang="en-US" sz="3600" b="1"/>
              <a:t>चिकित्सा</a:t>
            </a:r>
            <a:r>
              <a:rPr lang="en-US" altLang="en-US" sz="3600" b="1"/>
              <a:t> सहायता</a:t>
            </a:r>
            <a:endParaRPr lang="en-IN"/>
          </a:p>
          <a:p>
            <a:r>
              <a:rPr lang="en-IN" altLang="en-US" sz="3600" b="1"/>
              <a:t>सामाजिक</a:t>
            </a:r>
            <a:r>
              <a:rPr lang="en-US" altLang="en-US" sz="3600" b="1"/>
              <a:t> सुरक्षा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Title 10488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21" name="Content Placeholder 1048820"/>
          <p:cNvSpPr>
            <a:spLocks noGrp="1"/>
          </p:cNvSpPr>
          <p:nvPr>
            <p:ph idx="1"/>
          </p:nvPr>
        </p:nvSpPr>
        <p:spPr/>
        <p:txBody>
          <a:bodyPr>
            <a:normAutofit fontScale="80000" lnSpcReduction="20000"/>
          </a:bodyPr>
          <a:lstStyle/>
          <a:p>
            <a:r>
              <a:rPr lang="en-IN" altLang="en-US" sz="3600" b="1"/>
              <a:t>श्रम</a:t>
            </a:r>
            <a:r>
              <a:rPr lang="en-US" altLang="en-US" sz="3600" b="1"/>
              <a:t> के विषय में नियम बनाना</a:t>
            </a:r>
            <a:endParaRPr lang="en-IN"/>
          </a:p>
          <a:p>
            <a:r>
              <a:rPr lang="en-IN" altLang="en-US" sz="3600" b="1"/>
              <a:t>सार्वजनिक</a:t>
            </a:r>
            <a:r>
              <a:rPr lang="en-US" altLang="en-US" sz="3600" b="1"/>
              <a:t> </a:t>
            </a:r>
            <a:r>
              <a:rPr lang="en-IN" altLang="en-US" sz="3600" b="1"/>
              <a:t>उपयोगी</a:t>
            </a:r>
            <a:r>
              <a:rPr lang="en-US" altLang="en-US" sz="3600" b="1"/>
              <a:t> सेवाएं</a:t>
            </a:r>
            <a:endParaRPr lang="en-IN"/>
          </a:p>
          <a:p>
            <a:r>
              <a:rPr lang="en-IN" altLang="en-US" sz="3600" b="1"/>
              <a:t>सामाजिक</a:t>
            </a:r>
            <a:r>
              <a:rPr lang="en-US" altLang="en-US" sz="3600" b="1"/>
              <a:t> </a:t>
            </a:r>
            <a:r>
              <a:rPr lang="en-IN" altLang="en-US" sz="3600" b="1"/>
              <a:t>बुराईयों</a:t>
            </a:r>
            <a:r>
              <a:rPr lang="en-US" altLang="en-US" sz="3600" b="1"/>
              <a:t> को समाप्त करना</a:t>
            </a:r>
            <a:endParaRPr lang="en-IN"/>
          </a:p>
          <a:p>
            <a:r>
              <a:rPr lang="en-IN" altLang="en-US" sz="3600" b="1"/>
              <a:t>मनोरंजन</a:t>
            </a:r>
            <a:r>
              <a:rPr lang="en-US" altLang="en-US" sz="3600" b="1"/>
              <a:t> की सुविधाएं प्रदान करन</a:t>
            </a:r>
            <a:r>
              <a:rPr lang="en-IN" altLang="en-US" sz="3600" b="1"/>
              <a:t>ा</a:t>
            </a:r>
            <a:endParaRPr lang="en-IN"/>
          </a:p>
          <a:p>
            <a:r>
              <a:rPr lang="en-IN" altLang="en-US" sz="3600" b="1"/>
              <a:t>बुजुर्गो</a:t>
            </a:r>
            <a:r>
              <a:rPr lang="en-US" altLang="en-US" sz="3600" b="1"/>
              <a:t>, बेर</a:t>
            </a:r>
            <a:r>
              <a:rPr lang="en-IN" altLang="en-US" sz="3600" b="1"/>
              <a:t>ो</a:t>
            </a:r>
            <a:r>
              <a:rPr lang="en-US" altLang="en-US" sz="3600" b="1"/>
              <a:t>जगारों </a:t>
            </a:r>
            <a:r>
              <a:rPr lang="en-IN" altLang="en-US" sz="3600" b="1"/>
              <a:t>तथा</a:t>
            </a:r>
            <a:r>
              <a:rPr lang="en-US" altLang="en-US" sz="3600" b="1"/>
              <a:t> </a:t>
            </a:r>
            <a:r>
              <a:rPr lang="en-IN" altLang="en-US" sz="3600" b="1"/>
              <a:t>निराश्रितों</a:t>
            </a:r>
            <a:r>
              <a:rPr lang="en-US" altLang="en-US" sz="3600" b="1"/>
              <a:t> को </a:t>
            </a:r>
            <a:r>
              <a:rPr lang="en-IN" altLang="en-US" sz="3600" b="1"/>
              <a:t>संरक्षण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Title 10488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23" name="Content Placeholder 104882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On-screen Show (16:9)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2</vt:lpstr>
      <vt:lpstr>Austin</vt:lpstr>
      <vt:lpstr>कल्याणकारी राज्य की धारणा Notion of welfare State</vt:lpstr>
      <vt:lpstr>राज्य के आवश्यक कार्य</vt:lpstr>
      <vt:lpstr>PowerPoint Presentation</vt:lpstr>
      <vt:lpstr>राज्य के कल्याणकारी कार्य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2017-12-11T19:27:45Z</dcterms:created>
  <dcterms:modified xsi:type="dcterms:W3CDTF">2022-07-30T05:27:11Z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8e9f73063d204b5ea0c37a3ed456b217</vt:lpwstr>
  </property>
</Properties>
</file>